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72" r:id="rId4"/>
    <p:sldId id="257" r:id="rId5"/>
    <p:sldId id="258" r:id="rId6"/>
    <p:sldId id="260" r:id="rId7"/>
    <p:sldId id="264" r:id="rId8"/>
    <p:sldId id="270" r:id="rId9"/>
    <p:sldId id="271"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468C02-F2FE-461E-89C6-54DA5D34F29E}" type="datetimeFigureOut">
              <a:rPr lang="en-US" smtClean="0"/>
              <a:t>17-Feb-20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7499A-B593-4352-B6E9-85BA6B5B4638}" type="slidenum">
              <a:rPr lang="en-US" smtClean="0"/>
              <a:t>‹#›</a:t>
            </a:fld>
            <a:endParaRPr lang="en-US"/>
          </a:p>
        </p:txBody>
      </p:sp>
    </p:spTree>
    <p:extLst>
      <p:ext uri="{BB962C8B-B14F-4D97-AF65-F5344CB8AC3E}">
        <p14:creationId xmlns:p14="http://schemas.microsoft.com/office/powerpoint/2010/main" val="4101095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468C02-F2FE-461E-89C6-54DA5D34F29E}" type="datetimeFigureOut">
              <a:rPr lang="en-US" smtClean="0"/>
              <a:t>17-Feb-20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7499A-B593-4352-B6E9-85BA6B5B4638}" type="slidenum">
              <a:rPr lang="en-US" smtClean="0"/>
              <a:t>‹#›</a:t>
            </a:fld>
            <a:endParaRPr lang="en-US"/>
          </a:p>
        </p:txBody>
      </p:sp>
    </p:spTree>
    <p:extLst>
      <p:ext uri="{BB962C8B-B14F-4D97-AF65-F5344CB8AC3E}">
        <p14:creationId xmlns:p14="http://schemas.microsoft.com/office/powerpoint/2010/main" val="872925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468C02-F2FE-461E-89C6-54DA5D34F29E}" type="datetimeFigureOut">
              <a:rPr lang="en-US" smtClean="0"/>
              <a:t>17-Feb-20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7499A-B593-4352-B6E9-85BA6B5B4638}" type="slidenum">
              <a:rPr lang="en-US" smtClean="0"/>
              <a:t>‹#›</a:t>
            </a:fld>
            <a:endParaRPr lang="en-US"/>
          </a:p>
        </p:txBody>
      </p:sp>
    </p:spTree>
    <p:extLst>
      <p:ext uri="{BB962C8B-B14F-4D97-AF65-F5344CB8AC3E}">
        <p14:creationId xmlns:p14="http://schemas.microsoft.com/office/powerpoint/2010/main" val="1172127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468C02-F2FE-461E-89C6-54DA5D34F29E}" type="datetimeFigureOut">
              <a:rPr lang="en-US" smtClean="0"/>
              <a:t>17-Feb-20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7499A-B593-4352-B6E9-85BA6B5B4638}" type="slidenum">
              <a:rPr lang="en-US" smtClean="0"/>
              <a:t>‹#›</a:t>
            </a:fld>
            <a:endParaRPr lang="en-US"/>
          </a:p>
        </p:txBody>
      </p:sp>
    </p:spTree>
    <p:extLst>
      <p:ext uri="{BB962C8B-B14F-4D97-AF65-F5344CB8AC3E}">
        <p14:creationId xmlns:p14="http://schemas.microsoft.com/office/powerpoint/2010/main" val="1212731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468C02-F2FE-461E-89C6-54DA5D34F29E}" type="datetimeFigureOut">
              <a:rPr lang="en-US" smtClean="0"/>
              <a:t>17-Feb-20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7499A-B593-4352-B6E9-85BA6B5B4638}" type="slidenum">
              <a:rPr lang="en-US" smtClean="0"/>
              <a:t>‹#›</a:t>
            </a:fld>
            <a:endParaRPr lang="en-US"/>
          </a:p>
        </p:txBody>
      </p:sp>
    </p:spTree>
    <p:extLst>
      <p:ext uri="{BB962C8B-B14F-4D97-AF65-F5344CB8AC3E}">
        <p14:creationId xmlns:p14="http://schemas.microsoft.com/office/powerpoint/2010/main" val="1691177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E468C02-F2FE-461E-89C6-54DA5D34F29E}" type="datetimeFigureOut">
              <a:rPr lang="en-US" smtClean="0"/>
              <a:t>17-Feb-20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7499A-B593-4352-B6E9-85BA6B5B4638}" type="slidenum">
              <a:rPr lang="en-US" smtClean="0"/>
              <a:t>‹#›</a:t>
            </a:fld>
            <a:endParaRPr lang="en-US"/>
          </a:p>
        </p:txBody>
      </p:sp>
    </p:spTree>
    <p:extLst>
      <p:ext uri="{BB962C8B-B14F-4D97-AF65-F5344CB8AC3E}">
        <p14:creationId xmlns:p14="http://schemas.microsoft.com/office/powerpoint/2010/main" val="3953775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E468C02-F2FE-461E-89C6-54DA5D34F29E}" type="datetimeFigureOut">
              <a:rPr lang="en-US" smtClean="0"/>
              <a:t>17-Feb-20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37499A-B593-4352-B6E9-85BA6B5B4638}" type="slidenum">
              <a:rPr lang="en-US" smtClean="0"/>
              <a:t>‹#›</a:t>
            </a:fld>
            <a:endParaRPr lang="en-US"/>
          </a:p>
        </p:txBody>
      </p:sp>
    </p:spTree>
    <p:extLst>
      <p:ext uri="{BB962C8B-B14F-4D97-AF65-F5344CB8AC3E}">
        <p14:creationId xmlns:p14="http://schemas.microsoft.com/office/powerpoint/2010/main" val="3234421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468C02-F2FE-461E-89C6-54DA5D34F29E}" type="datetimeFigureOut">
              <a:rPr lang="en-US" smtClean="0"/>
              <a:t>17-Feb-20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37499A-B593-4352-B6E9-85BA6B5B4638}" type="slidenum">
              <a:rPr lang="en-US" smtClean="0"/>
              <a:t>‹#›</a:t>
            </a:fld>
            <a:endParaRPr lang="en-US"/>
          </a:p>
        </p:txBody>
      </p:sp>
    </p:spTree>
    <p:extLst>
      <p:ext uri="{BB962C8B-B14F-4D97-AF65-F5344CB8AC3E}">
        <p14:creationId xmlns:p14="http://schemas.microsoft.com/office/powerpoint/2010/main" val="1884432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468C02-F2FE-461E-89C6-54DA5D34F29E}" type="datetimeFigureOut">
              <a:rPr lang="en-US" smtClean="0"/>
              <a:t>17-Feb-20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37499A-B593-4352-B6E9-85BA6B5B4638}" type="slidenum">
              <a:rPr lang="en-US" smtClean="0"/>
              <a:t>‹#›</a:t>
            </a:fld>
            <a:endParaRPr lang="en-US"/>
          </a:p>
        </p:txBody>
      </p:sp>
    </p:spTree>
    <p:extLst>
      <p:ext uri="{BB962C8B-B14F-4D97-AF65-F5344CB8AC3E}">
        <p14:creationId xmlns:p14="http://schemas.microsoft.com/office/powerpoint/2010/main" val="2996957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468C02-F2FE-461E-89C6-54DA5D34F29E}" type="datetimeFigureOut">
              <a:rPr lang="en-US" smtClean="0"/>
              <a:t>17-Feb-20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7499A-B593-4352-B6E9-85BA6B5B4638}" type="slidenum">
              <a:rPr lang="en-US" smtClean="0"/>
              <a:t>‹#›</a:t>
            </a:fld>
            <a:endParaRPr lang="en-US"/>
          </a:p>
        </p:txBody>
      </p:sp>
    </p:spTree>
    <p:extLst>
      <p:ext uri="{BB962C8B-B14F-4D97-AF65-F5344CB8AC3E}">
        <p14:creationId xmlns:p14="http://schemas.microsoft.com/office/powerpoint/2010/main" val="1587399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468C02-F2FE-461E-89C6-54DA5D34F29E}" type="datetimeFigureOut">
              <a:rPr lang="en-US" smtClean="0"/>
              <a:t>17-Feb-20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7499A-B593-4352-B6E9-85BA6B5B4638}" type="slidenum">
              <a:rPr lang="en-US" smtClean="0"/>
              <a:t>‹#›</a:t>
            </a:fld>
            <a:endParaRPr lang="en-US"/>
          </a:p>
        </p:txBody>
      </p:sp>
    </p:spTree>
    <p:extLst>
      <p:ext uri="{BB962C8B-B14F-4D97-AF65-F5344CB8AC3E}">
        <p14:creationId xmlns:p14="http://schemas.microsoft.com/office/powerpoint/2010/main" val="552547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468C02-F2FE-461E-89C6-54DA5D34F29E}" type="datetimeFigureOut">
              <a:rPr lang="en-US" smtClean="0"/>
              <a:t>17-Feb-20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37499A-B593-4352-B6E9-85BA6B5B4638}" type="slidenum">
              <a:rPr lang="en-US" smtClean="0"/>
              <a:t>‹#›</a:t>
            </a:fld>
            <a:endParaRPr lang="en-US"/>
          </a:p>
        </p:txBody>
      </p:sp>
    </p:spTree>
    <p:extLst>
      <p:ext uri="{BB962C8B-B14F-4D97-AF65-F5344CB8AC3E}">
        <p14:creationId xmlns:p14="http://schemas.microsoft.com/office/powerpoint/2010/main" val="1275634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Youth </a:t>
            </a:r>
            <a:r>
              <a:rPr lang="en-US" b="1" smtClean="0"/>
              <a:t>and Development</a:t>
            </a:r>
            <a:endParaRPr lang="en-US" b="1"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887275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Nowadays </a:t>
            </a:r>
            <a:r>
              <a:rPr lang="en-US" dirty="0"/>
              <a:t>we can get so many examples of drug users, alcoholics, and youth involving in crimes. These happen because they do not get proper guidance, they do not get opportunity to express their skills and knowledge and absolute lack of support.</a:t>
            </a:r>
          </a:p>
          <a:p>
            <a:pPr algn="just"/>
            <a:endParaRPr lang="en-US" dirty="0"/>
          </a:p>
        </p:txBody>
      </p:sp>
    </p:spTree>
    <p:extLst>
      <p:ext uri="{BB962C8B-B14F-4D97-AF65-F5344CB8AC3E}">
        <p14:creationId xmlns:p14="http://schemas.microsoft.com/office/powerpoint/2010/main" val="783158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sz="3600" dirty="0"/>
              <a:t>Richard M. Lerner describes youth as adolescence in biological term and describes it 2nd phase of life which involves biological, cognitive, psychological and social changes. Richard M. Lerner (2005) cited Petersen (1988); </a:t>
            </a:r>
          </a:p>
          <a:p>
            <a:endParaRPr lang="en-US" dirty="0"/>
          </a:p>
        </p:txBody>
      </p:sp>
    </p:spTree>
    <p:extLst>
      <p:ext uri="{BB962C8B-B14F-4D97-AF65-F5344CB8AC3E}">
        <p14:creationId xmlns:p14="http://schemas.microsoft.com/office/powerpoint/2010/main" val="2209042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3600" dirty="0"/>
              <a:t>It is not easy to define youth because they are the group who has ability to change the shape of the country. </a:t>
            </a:r>
            <a:endParaRPr lang="en-US" sz="3600" dirty="0" smtClean="0"/>
          </a:p>
          <a:p>
            <a:pPr algn="just"/>
            <a:r>
              <a:rPr lang="en-US" sz="3600" dirty="0" smtClean="0"/>
              <a:t>No </a:t>
            </a:r>
            <a:r>
              <a:rPr lang="en-US" sz="3600" dirty="0"/>
              <a:t>matter which age group they belong to. </a:t>
            </a:r>
            <a:endParaRPr lang="en-US" sz="3600" dirty="0" smtClean="0"/>
          </a:p>
          <a:p>
            <a:pPr algn="just"/>
            <a:r>
              <a:rPr lang="en-US" sz="3600" dirty="0" smtClean="0"/>
              <a:t>It </a:t>
            </a:r>
            <a:r>
              <a:rPr lang="en-US" sz="3600" dirty="0"/>
              <a:t>is right that all young people need support, guidance, and opportunities during adolescence which is a time of rapid growth and change.</a:t>
            </a:r>
          </a:p>
          <a:p>
            <a:endParaRPr lang="en-US" sz="3600" dirty="0"/>
          </a:p>
        </p:txBody>
      </p:sp>
    </p:spTree>
    <p:extLst>
      <p:ext uri="{BB962C8B-B14F-4D97-AF65-F5344CB8AC3E}">
        <p14:creationId xmlns:p14="http://schemas.microsoft.com/office/powerpoint/2010/main" val="332822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When we hear the term Youth, the first thing that comes in our mind, is the energetic group of society who always wants positive change in their own family, community, society, state and overall development of country. </a:t>
            </a:r>
          </a:p>
          <a:p>
            <a:pPr algn="just"/>
            <a:r>
              <a:rPr lang="en-US" dirty="0" smtClean="0"/>
              <a:t>They are the change agent of society, who has capacity to change the society. </a:t>
            </a:r>
          </a:p>
          <a:p>
            <a:pPr algn="just"/>
            <a:r>
              <a:rPr lang="en-US" dirty="0" smtClean="0"/>
              <a:t>Youth are tomorrow’s leaders, parents, professionals, workers and today’s assets (DFID/Maguire, 2007).</a:t>
            </a:r>
            <a:endParaRPr lang="en-US" dirty="0"/>
          </a:p>
        </p:txBody>
      </p:sp>
    </p:spTree>
    <p:extLst>
      <p:ext uri="{BB962C8B-B14F-4D97-AF65-F5344CB8AC3E}">
        <p14:creationId xmlns:p14="http://schemas.microsoft.com/office/powerpoint/2010/main" val="44340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According to United Nation “Youth are those between the age of 15 and 24 year. (UN Population Division, World Population Prospects: 2008 Revision).</a:t>
            </a:r>
          </a:p>
          <a:p>
            <a:pPr algn="just"/>
            <a:endParaRPr lang="en-US" dirty="0"/>
          </a:p>
          <a:p>
            <a:pPr algn="just"/>
            <a:r>
              <a:rPr lang="en-US" dirty="0"/>
              <a:t>The youth is known as the backbone of the country. Youth always talks about development of country.</a:t>
            </a:r>
          </a:p>
          <a:p>
            <a:pPr algn="just"/>
            <a:endParaRPr lang="en-US" dirty="0"/>
          </a:p>
        </p:txBody>
      </p:sp>
    </p:spTree>
    <p:extLst>
      <p:ext uri="{BB962C8B-B14F-4D97-AF65-F5344CB8AC3E}">
        <p14:creationId xmlns:p14="http://schemas.microsoft.com/office/powerpoint/2010/main" val="1925567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dirty="0" smtClean="0"/>
              <a:t>It is necessary that to develop a community or nation all should focus on development of youth. </a:t>
            </a:r>
          </a:p>
          <a:p>
            <a:pPr algn="just"/>
            <a:endParaRPr lang="en-US" dirty="0"/>
          </a:p>
          <a:p>
            <a:pPr algn="just"/>
            <a:r>
              <a:rPr lang="en-US" dirty="0" smtClean="0"/>
              <a:t>Youth </a:t>
            </a:r>
            <a:r>
              <a:rPr lang="en-US" dirty="0"/>
              <a:t>are the change agent but unfortunately they are mislead and misused </a:t>
            </a:r>
            <a:r>
              <a:rPr lang="en-US" dirty="0" smtClean="0"/>
              <a:t>guided or not guided by the others.</a:t>
            </a:r>
          </a:p>
          <a:p>
            <a:pPr algn="just"/>
            <a:r>
              <a:rPr lang="en-US" dirty="0" smtClean="0"/>
              <a:t>The youth </a:t>
            </a:r>
            <a:r>
              <a:rPr lang="en-US" dirty="0"/>
              <a:t>are not being used by the nation that’s why </a:t>
            </a:r>
            <a:r>
              <a:rPr lang="en-US" dirty="0" smtClean="0"/>
              <a:t>they face </a:t>
            </a:r>
            <a:r>
              <a:rPr lang="en-US" dirty="0"/>
              <a:t>poverty, unemployment, corruption, suicide, and various kinds of socio-economic </a:t>
            </a:r>
            <a:r>
              <a:rPr lang="en-US" dirty="0" smtClean="0"/>
              <a:t>problems. </a:t>
            </a:r>
            <a:endParaRPr lang="en-US" dirty="0"/>
          </a:p>
        </p:txBody>
      </p:sp>
    </p:spTree>
    <p:extLst>
      <p:ext uri="{BB962C8B-B14F-4D97-AF65-F5344CB8AC3E}">
        <p14:creationId xmlns:p14="http://schemas.microsoft.com/office/powerpoint/2010/main" val="2438599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Youth always wants to contribute for their family, their society, and their nation. They always have positive motivation to do something good for country. </a:t>
            </a:r>
          </a:p>
          <a:p>
            <a:pPr algn="just"/>
            <a:r>
              <a:rPr lang="en-US" dirty="0" smtClean="0"/>
              <a:t>The youth always desire for development and expect more opportunity, facility, and so on. </a:t>
            </a:r>
          </a:p>
        </p:txBody>
      </p:sp>
    </p:spTree>
    <p:extLst>
      <p:ext uri="{BB962C8B-B14F-4D97-AF65-F5344CB8AC3E}">
        <p14:creationId xmlns:p14="http://schemas.microsoft.com/office/powerpoint/2010/main" val="774457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84724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268956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TotalTime>
  <Words>384</Words>
  <Application>Microsoft Office PowerPoint</Application>
  <PresentationFormat>Widescreen</PresentationFormat>
  <Paragraphs>18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Youth and Development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T540p</dc:creator>
  <cp:lastModifiedBy>zohaib shah</cp:lastModifiedBy>
  <cp:revision>42</cp:revision>
  <dcterms:created xsi:type="dcterms:W3CDTF">2018-03-29T09:05:20Z</dcterms:created>
  <dcterms:modified xsi:type="dcterms:W3CDTF">2020-02-17T06:12:16Z</dcterms:modified>
</cp:coreProperties>
</file>